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82DC47-4B76-46F0-94DF-A0E92CFEA1FA}" type="datetime1">
              <a:rPr lang="nl-NL" smtClean="0"/>
              <a:t>12-3-2018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70CF72-BF53-4BF5-A6A1-75284CE73E4C}" type="datetime1">
              <a:rPr lang="nl-NL" noProof="0" smtClean="0"/>
              <a:t>12-3-2018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9659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0571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42166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3776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7535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7565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3802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8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7450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 descr="ECG-lij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89579-FBCA-4B65-86AF-3289074A703B}" type="datetime1">
              <a:rPr lang="nl-NL" smtClean="0"/>
              <a:t>12-3-2018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B6B0A-E006-4DCC-9665-CE9B76E85A04}" type="datetime1">
              <a:rPr lang="nl-NL" smtClean="0"/>
              <a:t>12-3-2018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E0C39-CFC8-4E2D-BE76-D330EE5C4944}" type="datetime1">
              <a:rPr lang="nl-NL" smtClean="0"/>
              <a:t>12-3-2018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91BF31-E325-4506-9612-6C9A7D412E19}" type="datetime1">
              <a:rPr lang="nl-NL" smtClean="0"/>
              <a:t>12-3-2018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2BBBC0-ACF5-40F4-8888-0541E41B163E}" type="datetime1">
              <a:rPr lang="nl-NL" smtClean="0"/>
              <a:t>12-3-2018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34AB2-C1B6-4B96-8E8C-73F0D6C85054}" type="datetime1">
              <a:rPr lang="nl-NL" smtClean="0"/>
              <a:t>12-3-2018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56B5A5-22A8-418B-8001-145EBAAE8E55}" type="datetime1">
              <a:rPr lang="nl-NL" smtClean="0"/>
              <a:t>12-3-2018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de balk" descr="Rode balk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FD7E93D-B638-43B6-BCE3-9698495EC92B}" type="datetime1">
              <a:rPr lang="nl-NL" noProof="0" smtClean="0"/>
              <a:t>12-3-2018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Ulcus pepticum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/>
              <a:t>Wat is een Ulcus pepticum?</a:t>
            </a:r>
          </a:p>
          <a:p>
            <a:pPr rtl="0"/>
            <a:r>
              <a:rPr lang="nl-NL" dirty="0"/>
              <a:t>Symptomen</a:t>
            </a:r>
          </a:p>
          <a:p>
            <a:pPr rtl="0"/>
            <a:r>
              <a:rPr lang="nl-NL" dirty="0"/>
              <a:t>Oorzaken</a:t>
            </a:r>
          </a:p>
          <a:p>
            <a:pPr rtl="0"/>
            <a:r>
              <a:rPr lang="nl-NL" dirty="0"/>
              <a:t>Onderzoeken</a:t>
            </a:r>
          </a:p>
          <a:p>
            <a:pPr rtl="0"/>
            <a:r>
              <a:rPr lang="nl-NL" dirty="0"/>
              <a:t>Maatregelen</a:t>
            </a:r>
          </a:p>
          <a:p>
            <a:pPr rtl="0"/>
            <a:r>
              <a:rPr lang="nl-NL" dirty="0"/>
              <a:t>Behandeling 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Wat is het?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8E88FA-9B47-47F2-8CF7-90CF3EF9E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Maagzweer </a:t>
            </a:r>
          </a:p>
          <a:p>
            <a:r>
              <a:rPr lang="nl-NL" dirty="0"/>
              <a:t>Verstoorde slijmproductie</a:t>
            </a:r>
          </a:p>
        </p:txBody>
      </p:sp>
      <p:pic>
        <p:nvPicPr>
          <p:cNvPr id="1026" name="Picture 2" descr="Afbeeldingsresultaat voor maagzweer">
            <a:extLst>
              <a:ext uri="{FF2B5EF4-FFF2-40B4-BE49-F238E27FC236}">
                <a16:creationId xmlns:a16="http://schemas.microsoft.com/office/drawing/2014/main" id="{81648217-78BE-42AC-BC4A-D6EC4C98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140968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Symptomen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dirty="0"/>
              <a:t>Pijn onderbuik</a:t>
            </a:r>
          </a:p>
          <a:p>
            <a:pPr rtl="0"/>
            <a:r>
              <a:rPr lang="nl-NL" dirty="0"/>
              <a:t>Soms maagbloeding</a:t>
            </a:r>
          </a:p>
          <a:p>
            <a:pPr rtl="0"/>
            <a:r>
              <a:rPr lang="nl-NL" dirty="0"/>
              <a:t>Misselijk/braken</a:t>
            </a:r>
          </a:p>
          <a:p>
            <a:pPr rtl="0"/>
            <a:r>
              <a:rPr lang="nl-NL" dirty="0"/>
              <a:t>Weinig eetlust</a:t>
            </a:r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AC9B592E-FFE3-4AD0-977C-A3241387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924944"/>
            <a:ext cx="7507560" cy="36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Oorzaken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dirty="0"/>
              <a:t>Bacterie: </a:t>
            </a:r>
            <a:r>
              <a:rPr lang="nl-NL" dirty="0" err="1"/>
              <a:t>Helicobacter</a:t>
            </a:r>
            <a:r>
              <a:rPr lang="nl-NL" dirty="0"/>
              <a:t> pylori</a:t>
            </a:r>
          </a:p>
          <a:p>
            <a:pPr rtl="0"/>
            <a:r>
              <a:rPr lang="nl-NL" dirty="0"/>
              <a:t>Gebruik pijnstillers</a:t>
            </a:r>
          </a:p>
          <a:p>
            <a:pPr rtl="0"/>
            <a:r>
              <a:rPr lang="nl-NL" dirty="0"/>
              <a:t>Erfelijke factoren</a:t>
            </a:r>
          </a:p>
          <a:p>
            <a:pPr rtl="0"/>
            <a:r>
              <a:rPr lang="nl-NL" dirty="0"/>
              <a:t>Roken/ alcohol</a:t>
            </a:r>
          </a:p>
        </p:txBody>
      </p:sp>
      <p:pic>
        <p:nvPicPr>
          <p:cNvPr id="3074" name="Picture 2" descr="Afbeeldingsresultaat voor maagzweer oorzaak">
            <a:extLst>
              <a:ext uri="{FF2B5EF4-FFF2-40B4-BE49-F238E27FC236}">
                <a16:creationId xmlns:a16="http://schemas.microsoft.com/office/drawing/2014/main" id="{341262C5-DB8B-43BF-9EC1-B74E77AC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789040"/>
            <a:ext cx="2512863" cy="24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Onderzoek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dirty="0"/>
              <a:t>Gastroscopie </a:t>
            </a:r>
          </a:p>
          <a:p>
            <a:pPr rtl="0"/>
            <a:r>
              <a:rPr lang="nl-NL" dirty="0"/>
              <a:t>Stukjes uit slijmvlies </a:t>
            </a:r>
          </a:p>
        </p:txBody>
      </p:sp>
      <p:pic>
        <p:nvPicPr>
          <p:cNvPr id="4098" name="Picture 2" descr="Afbeeldingsresultaat voor maagzweer gastroscopie">
            <a:extLst>
              <a:ext uri="{FF2B5EF4-FFF2-40B4-BE49-F238E27FC236}">
                <a16:creationId xmlns:a16="http://schemas.microsoft.com/office/drawing/2014/main" id="{0588A031-2CD7-4AE5-9381-492FB1E4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467099"/>
            <a:ext cx="58578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Maatregelen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dirty="0"/>
              <a:t>Vezelrijk en gecombineerd eten</a:t>
            </a:r>
          </a:p>
          <a:p>
            <a:pPr rtl="0"/>
            <a:r>
              <a:rPr lang="nl-NL" dirty="0"/>
              <a:t>Niet te grote hoeveelheden</a:t>
            </a:r>
          </a:p>
          <a:p>
            <a:pPr rtl="0"/>
            <a:r>
              <a:rPr lang="nl-NL" dirty="0"/>
              <a:t>Goed kauwen</a:t>
            </a:r>
          </a:p>
          <a:p>
            <a:pPr rtl="0"/>
            <a:r>
              <a:rPr lang="nl-NL" dirty="0"/>
              <a:t>Zoveel mogelijk koffie en alcohol vermijden </a:t>
            </a:r>
          </a:p>
          <a:p>
            <a:pPr rtl="0"/>
            <a:r>
              <a:rPr lang="nl-NL" dirty="0"/>
              <a:t>Zoveel mogelijk vette maaltijden vermijden</a:t>
            </a:r>
          </a:p>
          <a:p>
            <a:pPr rtl="0"/>
            <a:endParaRPr lang="nl-NL" dirty="0"/>
          </a:p>
        </p:txBody>
      </p:sp>
      <p:pic>
        <p:nvPicPr>
          <p:cNvPr id="5122" name="Picture 2" descr="Afbeeldingsresultaat voor vezelrijk voedsel">
            <a:extLst>
              <a:ext uri="{FF2B5EF4-FFF2-40B4-BE49-F238E27FC236}">
                <a16:creationId xmlns:a16="http://schemas.microsoft.com/office/drawing/2014/main" id="{EE80E1F0-C654-4073-A67C-6AE985AE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805485"/>
            <a:ext cx="2809114" cy="18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koffie">
            <a:extLst>
              <a:ext uri="{FF2B5EF4-FFF2-40B4-BE49-F238E27FC236}">
                <a16:creationId xmlns:a16="http://schemas.microsoft.com/office/drawing/2014/main" id="{23CB08A8-6476-44D4-9B10-E624558E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48" y="3081722"/>
            <a:ext cx="2243636" cy="18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fbeeldingsresultaat voor vet eten">
            <a:extLst>
              <a:ext uri="{FF2B5EF4-FFF2-40B4-BE49-F238E27FC236}">
                <a16:creationId xmlns:a16="http://schemas.microsoft.com/office/drawing/2014/main" id="{5956F9CB-5891-4866-9351-9436FCDB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797152"/>
            <a:ext cx="2286001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Behandeling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dirty="0"/>
              <a:t>Antibiotica </a:t>
            </a:r>
          </a:p>
          <a:p>
            <a:pPr rtl="0"/>
            <a:r>
              <a:rPr lang="nl-NL" dirty="0"/>
              <a:t>Maagzuurremmers </a:t>
            </a:r>
          </a:p>
          <a:p>
            <a:pPr rtl="0"/>
            <a:r>
              <a:rPr lang="nl-NL" dirty="0"/>
              <a:t>Na 6 week opnieuw kijkonderzoek</a:t>
            </a:r>
          </a:p>
        </p:txBody>
      </p:sp>
      <p:pic>
        <p:nvPicPr>
          <p:cNvPr id="6146" name="Picture 2" descr="Afbeeldingsresultaat voor antibiotica">
            <a:extLst>
              <a:ext uri="{FF2B5EF4-FFF2-40B4-BE49-F238E27FC236}">
                <a16:creationId xmlns:a16="http://schemas.microsoft.com/office/drawing/2014/main" id="{E5AD343C-C8CA-46E4-8E3D-A286F902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326259"/>
            <a:ext cx="3111810" cy="20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maagzuurremmer">
            <a:extLst>
              <a:ext uri="{FF2B5EF4-FFF2-40B4-BE49-F238E27FC236}">
                <a16:creationId xmlns:a16="http://schemas.microsoft.com/office/drawing/2014/main" id="{E08395C1-EC37-48E3-9A5F-A9C4D2AF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00" y="2924944"/>
            <a:ext cx="2664510" cy="29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21B89-1184-46CC-BB3C-EAFA8566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pic>
        <p:nvPicPr>
          <p:cNvPr id="7170" name="Picture 2" descr="Afbeeldingsresultaat voor einde">
            <a:extLst>
              <a:ext uri="{FF2B5EF4-FFF2-40B4-BE49-F238E27FC236}">
                <a16:creationId xmlns:a16="http://schemas.microsoft.com/office/drawing/2014/main" id="{BF3B3773-0D3A-41AD-83BB-1D7A8D50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988840"/>
            <a:ext cx="7426796" cy="4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sch ontwerp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63_TF02901024_TF02901024" id="{9B5343BD-45FA-4CD2-88B0-926B0B8E7081}" vid="{CF03B9A2-F1FD-4676-9A9D-C0F61E5CFBF8}"/>
    </a:ext>
  </a:extLst>
</a:theme>
</file>

<file path=ppt/theme/theme2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met medisch ontwerp (breedbeeld)</Template>
  <TotalTime>29</TotalTime>
  <Words>87</Words>
  <Application>Microsoft Office PowerPoint</Application>
  <PresentationFormat>Breedbeeld</PresentationFormat>
  <Paragraphs>43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Medisch ontwerp (16:9)</vt:lpstr>
      <vt:lpstr>Ulcus pepticum</vt:lpstr>
      <vt:lpstr>Inhoud </vt:lpstr>
      <vt:lpstr>Wat is het?</vt:lpstr>
      <vt:lpstr>Symptomen </vt:lpstr>
      <vt:lpstr>Oorzaken </vt:lpstr>
      <vt:lpstr>Onderzoek </vt:lpstr>
      <vt:lpstr>Maatregelen </vt:lpstr>
      <vt:lpstr>Behandeling 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Ulcus pepticum</dc:title>
  <dc:creator>gerdes.daphne@gmail.com</dc:creator>
  <cp:lastModifiedBy>gerdes.daphne@gmail.com</cp:lastModifiedBy>
  <cp:revision>4</cp:revision>
  <dcterms:created xsi:type="dcterms:W3CDTF">2018-03-12T17:07:26Z</dcterms:created>
  <dcterms:modified xsi:type="dcterms:W3CDTF">2018-03-12T17:37:14Z</dcterms:modified>
</cp:coreProperties>
</file>